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9254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703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612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1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0709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7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5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77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42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9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395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F3CBB36-F744-4B50-8C08-625F3188FB4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4BF99BB-7E00-43A2-9EDB-D8806D422B4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877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0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Personality or beliefs </a:t>
            </a:r>
            <a:r>
              <a:rPr lang="en-US" sz="5400" dirty="0"/>
              <a:t>of a person or group</a:t>
            </a:r>
          </a:p>
        </p:txBody>
      </p:sp>
    </p:spTree>
    <p:extLst>
      <p:ext uri="{BB962C8B-B14F-4D97-AF65-F5344CB8AC3E}">
        <p14:creationId xmlns:p14="http://schemas.microsoft.com/office/powerpoint/2010/main" val="126642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Relating to the study of the mind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426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the act of doing or using something especially because no other choices are possible</a:t>
            </a:r>
          </a:p>
        </p:txBody>
      </p:sp>
    </p:spTree>
    <p:extLst>
      <p:ext uri="{BB962C8B-B14F-4D97-AF65-F5344CB8AC3E}">
        <p14:creationId xmlns:p14="http://schemas.microsoft.com/office/powerpoint/2010/main" val="312003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With your partner, find one synonym and one antonym for each word.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792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Finish synonyms and antonyms for each word.</a:t>
            </a:r>
          </a:p>
          <a:p>
            <a:pPr marL="0" indent="0">
              <a:buNone/>
            </a:pP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1160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6600" dirty="0" smtClean="0"/>
              <a:t>Write ONLY five sentences for tomorrow. Focus on the words that will be the hardest for you. </a:t>
            </a:r>
          </a:p>
          <a:p>
            <a:r>
              <a:rPr lang="en-US" dirty="0" smtClean="0"/>
              <a:t>Extra credit if you use some synonyms and antonyms. (do not use them in place of the word, but in addition to the word.)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41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Pronouns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Interrogative Pronouns-introduce questions.</a:t>
            </a:r>
          </a:p>
          <a:p>
            <a:pPr marL="0" indent="0">
              <a:buNone/>
            </a:pPr>
            <a:r>
              <a:rPr lang="en-US" i="1" dirty="0" smtClean="0"/>
              <a:t>What, which, who, whom</a:t>
            </a:r>
            <a:r>
              <a:rPr lang="en-US" dirty="0" smtClean="0"/>
              <a:t>, and </a:t>
            </a:r>
            <a:r>
              <a:rPr lang="en-US" i="1" dirty="0" smtClean="0"/>
              <a:t>whose</a:t>
            </a:r>
            <a:r>
              <a:rPr lang="en-US" dirty="0" smtClean="0"/>
              <a:t> are the interrogative pronouns.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___________ bicycle is this?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___________ of these is the correct answer, Paula?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__________ did you ask to watch your dog while you went on vacation?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58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Annoying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Causing irritation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7615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assimilation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to adopt the ways of another </a:t>
            </a:r>
            <a:r>
              <a:rPr lang="en-US" sz="4800" dirty="0" smtClean="0"/>
              <a:t>culture: </a:t>
            </a:r>
            <a:r>
              <a:rPr lang="en-US" sz="4800" dirty="0"/>
              <a:t>to fully become part of a different society, country, etc.</a:t>
            </a:r>
          </a:p>
        </p:txBody>
      </p:sp>
    </p:spTree>
    <p:extLst>
      <p:ext uri="{BB962C8B-B14F-4D97-AF65-F5344CB8AC3E}">
        <p14:creationId xmlns:p14="http://schemas.microsoft.com/office/powerpoint/2010/main" val="293014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conformity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Trying to fit in with a group, or culture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7421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Coping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4000" dirty="0" smtClean="0"/>
              <a:t>Something that a person depends on to help them deal with problems, or issues in life.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296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immigrant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person who comes to another country to live.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211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something (such as a behavior or way of doing something) that is usual or expected</a:t>
            </a:r>
          </a:p>
        </p:txBody>
      </p:sp>
    </p:spTree>
    <p:extLst>
      <p:ext uri="{BB962C8B-B14F-4D97-AF65-F5344CB8AC3E}">
        <p14:creationId xmlns:p14="http://schemas.microsoft.com/office/powerpoint/2010/main" val="289450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3600" dirty="0"/>
              <a:t>awareness of, or ability to express </a:t>
            </a:r>
            <a:r>
              <a:rPr lang="en-US" sz="3600" dirty="0" smtClean="0"/>
              <a:t>differences </a:t>
            </a:r>
            <a:r>
              <a:rPr lang="en-US" sz="3600" dirty="0"/>
              <a:t>(as of meaning, feeling, or value</a:t>
            </a:r>
            <a:r>
              <a:rPr lang="en-US" sz="3600" dirty="0" smtClean="0"/>
              <a:t>)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40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432</TotalTime>
  <Words>262</Words>
  <Application>Microsoft Office PowerPoint</Application>
  <PresentationFormat>Widescreen</PresentationFormat>
  <Paragraphs>38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Tw Cen MT</vt:lpstr>
      <vt:lpstr>Tw Cen MT Condensed</vt:lpstr>
      <vt:lpstr>Wingdings 3</vt:lpstr>
      <vt:lpstr>Integral</vt:lpstr>
      <vt:lpstr>English</vt:lpstr>
      <vt:lpstr>Pronouns</vt:lpstr>
      <vt:lpstr>Annoying</vt:lpstr>
      <vt:lpstr>assimilation</vt:lpstr>
      <vt:lpstr>conformity</vt:lpstr>
      <vt:lpstr>Coping mechanism</vt:lpstr>
      <vt:lpstr>immigrant</vt:lpstr>
      <vt:lpstr>norms</vt:lpstr>
      <vt:lpstr>nuances</vt:lpstr>
      <vt:lpstr>psyche</vt:lpstr>
      <vt:lpstr>psychological</vt:lpstr>
      <vt:lpstr>resorting</vt:lpstr>
      <vt:lpstr>Assignment</vt:lpstr>
      <vt:lpstr>work</vt:lpstr>
      <vt:lpstr>homework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8</cp:revision>
  <dcterms:created xsi:type="dcterms:W3CDTF">2015-09-08T13:03:59Z</dcterms:created>
  <dcterms:modified xsi:type="dcterms:W3CDTF">2015-09-08T20:16:33Z</dcterms:modified>
</cp:coreProperties>
</file>